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1" r:id="rId4"/>
    <p:sldId id="267" r:id="rId5"/>
    <p:sldId id="258" r:id="rId6"/>
    <p:sldId id="269" r:id="rId7"/>
    <p:sldId id="262" r:id="rId8"/>
    <p:sldId id="265" r:id="rId9"/>
    <p:sldId id="268" r:id="rId10"/>
    <p:sldId id="259" r:id="rId11"/>
    <p:sldId id="260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7898" autoAdjust="0"/>
    <p:restoredTop sz="94343" autoAdjust="0"/>
  </p:normalViewPr>
  <p:slideViewPr>
    <p:cSldViewPr>
      <p:cViewPr>
        <p:scale>
          <a:sx n="66" d="100"/>
          <a:sy n="66" d="100"/>
        </p:scale>
        <p:origin x="-264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4E1CE-015B-471E-A21A-EEAF4CCA928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E32FF-6AF7-426F-A216-CAA63B38C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846D0-E043-435B-9ED6-F007D64D2425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6BDEB-6F5C-443C-8FE0-C34592232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812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1150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                                                           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981200"/>
            <a:ext cx="91440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5400" dirty="0" smtClean="0"/>
              <a:t>দলীয়কাজ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১নং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দল 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২০০৬-২০০৭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সালে কত একর জমিতে আখ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চাষ করে।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 নং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দল লিখ </a:t>
            </a:r>
            <a:r>
              <a:rPr lang="en-US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বাংলাদেশ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থেকে শতকরা কত ভাগ চা বিদেশে রপ্তানি করা হয়।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47244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25963"/>
          </a:xfr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বাংলাদেশে কয়টি চা বাগান আছে?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কোন কোন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জেলায় পাট ভাল জন্মে।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আখ চাষের জন্য কোন ধরনের জলবায়ু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উপযোগী।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2332037"/>
            <a:ext cx="8229600" cy="45259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কোন কোন জেলায় চা ভাল জন্মে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পাট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থেকে রপ্তানিযোগ্য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কি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কি জিনিস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তৈরি হয় 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936840_10151956108172786_113009390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8706" y="1600200"/>
            <a:ext cx="5648894" cy="4800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4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br>
              <a:rPr lang="bn-BD" sz="4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38600" cy="4525963"/>
          </a:xfr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খলিলুর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রহমান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ভবানিপুর বেতবাড়ি মহিলা ফাযিল মাদ্রাসা।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bn-BD" dirty="0" smtClean="0"/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–নবম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বিষয়- সামাজিক বিজ্ঞান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বিশেষ পাঠ- অর্থকরী ফসল        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সময়-৪৫মিনিট    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.jpe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81000" y="1905000"/>
            <a:ext cx="4038600" cy="4495800"/>
          </a:xfrm>
        </p:spPr>
      </p:pic>
      <p:pic>
        <p:nvPicPr>
          <p:cNvPr id="6" name="Content Placeholder 5" descr="rice21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828800"/>
            <a:ext cx="40386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44497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অর্থকরী ফসল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শিখন ফল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অর্থকরী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ফসল কাকে বলে বলতে পারবে।</a:t>
            </a:r>
          </a:p>
          <a:p>
            <a:pPr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অর্থকরী ফসলের নাম বলতে পারবে।</a:t>
            </a:r>
          </a:p>
          <a:p>
            <a:pPr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পাটকে সোনালী আশ বলা হয় কেন তা লিখতে পারবে।</a:t>
            </a:r>
            <a:endParaRPr lang="en-US" b="1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4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। কোন কোন জেলায় তামাক ভাল জন্মে তা বলতে পারবে।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571499"/>
            <a:ext cx="5334000" cy="5715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1524000"/>
            <a:ext cx="4343400" cy="4419600"/>
          </a:xfrm>
        </p:spPr>
      </p:pic>
      <p:pic>
        <p:nvPicPr>
          <p:cNvPr id="10" name="Content Placeholder 9" descr="jute oogst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219200"/>
            <a:ext cx="4495800" cy="5638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685800"/>
            <a:ext cx="7467600" cy="5486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kk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533400"/>
            <a:ext cx="7543800" cy="60197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160</Words>
  <Application>Microsoft Office PowerPoint</Application>
  <PresentationFormat>On-screen Show (4:3)</PresentationFormat>
  <Paragraphs>34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                                                                                                                                                                                                        </vt:lpstr>
      <vt:lpstr>  পরিচিতি </vt:lpstr>
      <vt:lpstr>Slide 3</vt:lpstr>
      <vt:lpstr>অর্থকরী ফসল</vt:lpstr>
      <vt:lpstr>Slide 5</vt:lpstr>
      <vt:lpstr>Slide 6</vt:lpstr>
      <vt:lpstr>Slide 7</vt:lpstr>
      <vt:lpstr>Slide 8</vt:lpstr>
      <vt:lpstr>Slide 9</vt:lpstr>
      <vt:lpstr>দলীয়কাজ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</dc:title>
  <dc:creator/>
  <cp:lastModifiedBy>JSC</cp:lastModifiedBy>
  <cp:revision>115</cp:revision>
  <dcterms:created xsi:type="dcterms:W3CDTF">2006-08-16T00:00:00Z</dcterms:created>
  <dcterms:modified xsi:type="dcterms:W3CDTF">2013-06-21T05:47:56Z</dcterms:modified>
</cp:coreProperties>
</file>